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D6790-7082-4569-AF0B-97023A35D808}" type="datetimeFigureOut">
              <a:rPr lang="en-US" smtClean="0"/>
              <a:t>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E1400-53B7-4B9B-BE38-918213C5C1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8334" y="1214422"/>
            <a:ext cx="3143272" cy="507209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363176" y="1214422"/>
            <a:ext cx="4137914" cy="507209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086" y="1252823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Dippy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42915" y="1250897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dirty="0" smtClean="0">
                <a:latin typeface="Times New Roman" pitchFamily="18" charset="0"/>
                <a:cs typeface="Times New Roman" pitchFamily="18" charset="0"/>
              </a:rPr>
              <a:t>DIP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086" y="716282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b="1" dirty="0" smtClean="0">
                <a:latin typeface="Times New Roman" pitchFamily="18" charset="0"/>
                <a:cs typeface="Times New Roman" pitchFamily="18" charset="0"/>
              </a:rPr>
              <a:t>Python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42915" y="714356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b="1" dirty="0" smtClean="0">
                <a:latin typeface="Times New Roman" pitchFamily="18" charset="0"/>
                <a:cs typeface="Times New Roman" pitchFamily="18" charset="0"/>
              </a:rPr>
              <a:t>C++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6962" y="1785926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>
                <a:latin typeface="Courier New" pitchFamily="49" charset="0"/>
                <a:cs typeface="Courier New" pitchFamily="49" charset="0"/>
              </a:rPr>
              <a:t>solve(</a:t>
            </a:r>
            <a:r>
              <a:rPr lang="en-NZ" dirty="0" err="1" smtClean="0">
                <a:latin typeface="Courier New" pitchFamily="49" charset="0"/>
                <a:cs typeface="Courier New" pitchFamily="49" charset="0"/>
              </a:rPr>
              <a:t>prob</a:t>
            </a:r>
            <a:r>
              <a:rPr lang="en-NZ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278069" y="1970592"/>
            <a:ext cx="2542969" cy="3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1291342" y="2143116"/>
            <a:ext cx="285752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91210" y="2361998"/>
            <a:ext cx="215956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>
                <a:latin typeface="Courier New" pitchFamily="49" charset="0"/>
                <a:cs typeface="Courier New" pitchFamily="49" charset="0"/>
              </a:rPr>
              <a:t>c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lass</a:t>
            </a:r>
            <a:r>
              <a:rPr lang="en-NZ" sz="105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DipProblem</a:t>
            </a:r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NZ" sz="1600" dirty="0">
              <a:latin typeface="Courier New" pitchFamily="49" charset="0"/>
              <a:cs typeface="Courier New" pitchFamily="49" charset="0"/>
            </a:endParaRPr>
          </a:p>
          <a:p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branch_method</a:t>
            </a:r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NZ" sz="1600" dirty="0">
              <a:latin typeface="Courier New" pitchFamily="49" charset="0"/>
              <a:cs typeface="Courier New" pitchFamily="49" charset="0"/>
            </a:endParaRPr>
          </a:p>
          <a:p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NZ" sz="1600" dirty="0">
              <a:latin typeface="Courier New" pitchFamily="49" charset="0"/>
              <a:cs typeface="Courier New" pitchFamily="49" charset="0"/>
            </a:endParaRPr>
          </a:p>
          <a:p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NZ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NZ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generate_cuts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91804" y="1785926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>
                <a:latin typeface="Courier New" pitchFamily="49" charset="0"/>
                <a:cs typeface="Courier New" pitchFamily="49" charset="0"/>
              </a:rPr>
              <a:t>solve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77556" y="2018876"/>
            <a:ext cx="2282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DippyDecompAlgo</a:t>
            </a:r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NZ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DippyDecompApp</a:t>
            </a:r>
            <a:endParaRPr lang="en-NZ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92410" y="2844225"/>
            <a:ext cx="41344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DippyDecompAlgo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chooseBranchSet</a:t>
            </a:r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NZ" sz="1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chooseBranchSet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xhat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endParaRPr lang="en-NZ" sz="1600" dirty="0">
              <a:latin typeface="Courier New" pitchFamily="49" charset="0"/>
              <a:cs typeface="Courier New" pitchFamily="49" charset="0"/>
            </a:endParaRPr>
          </a:p>
          <a:p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NZ" sz="1600" dirty="0">
              <a:latin typeface="Courier New" pitchFamily="49" charset="0"/>
              <a:cs typeface="Courier New" pitchFamily="49" charset="0"/>
            </a:endParaRPr>
          </a:p>
          <a:p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NZ" sz="1600" dirty="0">
              <a:latin typeface="Courier New" pitchFamily="49" charset="0"/>
              <a:cs typeface="Courier New" pitchFamily="49" charset="0"/>
            </a:endParaRPr>
          </a:p>
          <a:p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DippyDecompApp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generateCuts</a:t>
            </a:r>
            <a:endParaRPr lang="en-NZ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NZ" sz="1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generateCuts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(sol)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364010" y="3270958"/>
            <a:ext cx="2928958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378078" y="3500438"/>
            <a:ext cx="2928958" cy="1588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505920" y="1571612"/>
            <a:ext cx="678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prob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05920" y="2857496"/>
            <a:ext cx="678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xhat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48598" y="3590512"/>
            <a:ext cx="3393878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downLB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downUB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upLB</a:t>
            </a:r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NZ" sz="1600" dirty="0" err="1" smtClean="0">
                <a:latin typeface="Courier New" pitchFamily="49" charset="0"/>
                <a:cs typeface="Courier New" pitchFamily="49" charset="0"/>
              </a:rPr>
              <a:t>upUB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379598" y="4957334"/>
            <a:ext cx="2928958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393666" y="5186814"/>
            <a:ext cx="2928958" cy="1588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521508" y="4543872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sol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64981" y="5276888"/>
            <a:ext cx="678391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NZ" sz="1600" dirty="0" smtClean="0">
                <a:latin typeface="Courier New" pitchFamily="49" charset="0"/>
                <a:cs typeface="Courier New" pitchFamily="49" charset="0"/>
              </a:rPr>
              <a:t>cuts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32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The University of Auckland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mosu001</dc:creator>
  <cp:lastModifiedBy>mosu001</cp:lastModifiedBy>
  <cp:revision>3</cp:revision>
  <dcterms:created xsi:type="dcterms:W3CDTF">2011-01-01T23:56:59Z</dcterms:created>
  <dcterms:modified xsi:type="dcterms:W3CDTF">2011-01-02T00:59:54Z</dcterms:modified>
</cp:coreProperties>
</file>