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17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9D6790-7082-4569-AF0B-97023A35D808}" type="datetimeFigureOut">
              <a:rPr lang="en-US" smtClean="0"/>
              <a:t>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FE1400-53B7-4B9B-BE38-918213C5C1C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48334" y="1214422"/>
            <a:ext cx="3143272" cy="507209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4363176" y="1214422"/>
            <a:ext cx="4137914" cy="5072098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34086" y="1252823"/>
            <a:ext cx="95410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2400" dirty="0" smtClean="0">
                <a:latin typeface="Times New Roman" pitchFamily="18" charset="0"/>
                <a:cs typeface="Times New Roman" pitchFamily="18" charset="0"/>
              </a:rPr>
              <a:t>Dippy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742915" y="1250897"/>
            <a:ext cx="6976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2400" dirty="0" smtClean="0">
                <a:latin typeface="Times New Roman" pitchFamily="18" charset="0"/>
                <a:cs typeface="Times New Roman" pitchFamily="18" charset="0"/>
              </a:rPr>
              <a:t>DIP</a:t>
            </a:r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34086" y="716282"/>
            <a:ext cx="11256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2400" b="1" dirty="0" smtClean="0">
                <a:latin typeface="Times New Roman" pitchFamily="18" charset="0"/>
                <a:cs typeface="Times New Roman" pitchFamily="18" charset="0"/>
              </a:rPr>
              <a:t>Python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4742915" y="714356"/>
            <a:ext cx="75693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2400" b="1" dirty="0" smtClean="0">
                <a:latin typeface="Times New Roman" pitchFamily="18" charset="0"/>
                <a:cs typeface="Times New Roman" pitchFamily="18" charset="0"/>
              </a:rPr>
              <a:t>C++</a:t>
            </a:r>
            <a:endParaRPr lang="en-US" sz="2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76962" y="1785926"/>
            <a:ext cx="17011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dirty="0" smtClean="0">
                <a:latin typeface="Courier New" pitchFamily="49" charset="0"/>
                <a:cs typeface="Courier New" pitchFamily="49" charset="0"/>
              </a:rPr>
              <a:t>solve(</a:t>
            </a:r>
            <a:r>
              <a:rPr lang="en-NZ" dirty="0" err="1" smtClean="0">
                <a:latin typeface="Courier New" pitchFamily="49" charset="0"/>
                <a:cs typeface="Courier New" pitchFamily="49" charset="0"/>
              </a:rPr>
              <a:t>prob</a:t>
            </a:r>
            <a:r>
              <a:rPr lang="en-NZ" dirty="0" smtClean="0">
                <a:latin typeface="Courier New" pitchFamily="49" charset="0"/>
                <a:cs typeface="Courier New" pitchFamily="49" charset="0"/>
              </a:rPr>
              <a:t>)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12" name="Straight Arrow Connector 11"/>
          <p:cNvCxnSpPr>
            <a:stCxn id="10" idx="3"/>
          </p:cNvCxnSpPr>
          <p:nvPr/>
        </p:nvCxnSpPr>
        <p:spPr>
          <a:xfrm>
            <a:off x="2278069" y="1970592"/>
            <a:ext cx="2542969" cy="3100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rot="5400000" flipH="1" flipV="1">
            <a:off x="1291342" y="2143116"/>
            <a:ext cx="285752" cy="28575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291210" y="2361998"/>
            <a:ext cx="2159566" cy="280076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600" dirty="0">
                <a:latin typeface="Courier New" pitchFamily="49" charset="0"/>
                <a:cs typeface="Courier New" pitchFamily="49" charset="0"/>
              </a:rPr>
              <a:t>c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lass</a:t>
            </a:r>
            <a:r>
              <a:rPr lang="en-NZ" sz="105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DipProblem</a:t>
            </a:r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endParaRPr lang="en-NZ" sz="1600" dirty="0">
              <a:latin typeface="Courier New" pitchFamily="49" charset="0"/>
              <a:cs typeface="Courier New" pitchFamily="49" charset="0"/>
            </a:endParaRPr>
          </a:p>
          <a:p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branch_method</a:t>
            </a:r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endParaRPr lang="en-NZ" sz="1600" dirty="0">
              <a:latin typeface="Courier New" pitchFamily="49" charset="0"/>
              <a:cs typeface="Courier New" pitchFamily="49" charset="0"/>
            </a:endParaRPr>
          </a:p>
          <a:p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endParaRPr lang="en-NZ" sz="1600" dirty="0">
              <a:latin typeface="Courier New" pitchFamily="49" charset="0"/>
              <a:cs typeface="Courier New" pitchFamily="49" charset="0"/>
            </a:endParaRPr>
          </a:p>
          <a:p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endParaRPr lang="en-NZ" sz="1600" dirty="0">
              <a:latin typeface="Courier New" pitchFamily="49" charset="0"/>
              <a:cs typeface="Courier New" pitchFamily="49" charset="0"/>
            </a:endParaRPr>
          </a:p>
          <a:p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   </a:t>
            </a:r>
          </a:p>
          <a:p>
            <a:r>
              <a:rPr lang="en-NZ" sz="16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generate_cuts</a:t>
            </a:r>
            <a:endParaRPr lang="en-US" sz="16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4791804" y="1785926"/>
            <a:ext cx="8739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dirty="0" smtClean="0">
                <a:latin typeface="Courier New" pitchFamily="49" charset="0"/>
                <a:cs typeface="Courier New" pitchFamily="49" charset="0"/>
              </a:rPr>
              <a:t>solve</a:t>
            </a:r>
            <a:endParaRPr lang="en-US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5077556" y="2018876"/>
            <a:ext cx="228299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DippyDecompAlgo</a:t>
            </a:r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NZ" sz="16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DippyDecompApp</a:t>
            </a:r>
            <a:endParaRPr lang="en-NZ" sz="1600" dirty="0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392410" y="2844225"/>
            <a:ext cx="4134465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DippyDecompAlgo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::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chooseBranchSet</a:t>
            </a:r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NZ" sz="1600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chooseBranchSet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xhat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endParaRPr lang="en-NZ" sz="1600" dirty="0">
              <a:latin typeface="Courier New" pitchFamily="49" charset="0"/>
              <a:cs typeface="Courier New" pitchFamily="49" charset="0"/>
            </a:endParaRPr>
          </a:p>
          <a:p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endParaRPr lang="en-NZ" sz="1600" dirty="0">
              <a:latin typeface="Courier New" pitchFamily="49" charset="0"/>
              <a:cs typeface="Courier New" pitchFamily="49" charset="0"/>
            </a:endParaRPr>
          </a:p>
          <a:p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endParaRPr lang="en-NZ" sz="1600" dirty="0">
              <a:latin typeface="Courier New" pitchFamily="49" charset="0"/>
              <a:cs typeface="Courier New" pitchFamily="49" charset="0"/>
            </a:endParaRPr>
          </a:p>
          <a:p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DippyDecompApp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::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generateCuts</a:t>
            </a:r>
            <a:endParaRPr lang="en-NZ" sz="1600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NZ" sz="1600" dirty="0">
                <a:latin typeface="Courier New" pitchFamily="49" charset="0"/>
                <a:cs typeface="Courier New" pitchFamily="49" charset="0"/>
              </a:rPr>
              <a:t>	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generateCuts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(sol)</a:t>
            </a:r>
          </a:p>
        </p:txBody>
      </p:sp>
      <p:cxnSp>
        <p:nvCxnSpPr>
          <p:cNvPr id="25" name="Straight Arrow Connector 24"/>
          <p:cNvCxnSpPr/>
          <p:nvPr/>
        </p:nvCxnSpPr>
        <p:spPr>
          <a:xfrm>
            <a:off x="2364010" y="3270958"/>
            <a:ext cx="2928958" cy="1588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>
            <a:off x="2378078" y="3500438"/>
            <a:ext cx="2928958" cy="1588"/>
          </a:xfrm>
          <a:prstGeom prst="straightConnector1">
            <a:avLst/>
          </a:prstGeom>
          <a:ln w="12700">
            <a:solidFill>
              <a:schemeClr val="tx1"/>
            </a:solidFill>
            <a:headEnd type="none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3505920" y="1571612"/>
            <a:ext cx="6783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prob</a:t>
            </a:r>
            <a:endParaRPr lang="en-US" sz="16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3505920" y="2857496"/>
            <a:ext cx="67839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xhat</a:t>
            </a:r>
            <a:endParaRPr lang="en-US" sz="16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148598" y="3590512"/>
            <a:ext cx="3393878" cy="338554"/>
          </a:xfrm>
          <a:prstGeom prst="rect">
            <a:avLst/>
          </a:prstGeom>
          <a:solidFill>
            <a:schemeClr val="bg1">
              <a:alpha val="70000"/>
            </a:schemeClr>
          </a:solidFill>
        </p:spPr>
        <p:txBody>
          <a:bodyPr wrap="none" rtlCol="0">
            <a:spAutoFit/>
          </a:bodyPr>
          <a:lstStyle/>
          <a:p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downLB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downUB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upLB</a:t>
            </a:r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, </a:t>
            </a:r>
            <a:r>
              <a:rPr lang="en-NZ" sz="1600" dirty="0" err="1" smtClean="0">
                <a:latin typeface="Courier New" pitchFamily="49" charset="0"/>
                <a:cs typeface="Courier New" pitchFamily="49" charset="0"/>
              </a:rPr>
              <a:t>upUB</a:t>
            </a:r>
            <a:endParaRPr lang="en-US" sz="1600" dirty="0">
              <a:latin typeface="Courier New" pitchFamily="49" charset="0"/>
              <a:cs typeface="Courier New" pitchFamily="49" charset="0"/>
            </a:endParaRPr>
          </a:p>
        </p:txBody>
      </p:sp>
      <p:cxnSp>
        <p:nvCxnSpPr>
          <p:cNvPr id="34" name="Straight Arrow Connector 33"/>
          <p:cNvCxnSpPr/>
          <p:nvPr/>
        </p:nvCxnSpPr>
        <p:spPr>
          <a:xfrm>
            <a:off x="2379598" y="4957334"/>
            <a:ext cx="2928958" cy="1588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/>
          <p:nvPr/>
        </p:nvCxnSpPr>
        <p:spPr>
          <a:xfrm>
            <a:off x="2393666" y="5186814"/>
            <a:ext cx="2928958" cy="1588"/>
          </a:xfrm>
          <a:prstGeom prst="straightConnector1">
            <a:avLst/>
          </a:prstGeom>
          <a:ln w="12700">
            <a:solidFill>
              <a:schemeClr val="tx1"/>
            </a:solidFill>
            <a:headEnd type="none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/>
          <p:cNvSpPr txBox="1"/>
          <p:nvPr/>
        </p:nvSpPr>
        <p:spPr>
          <a:xfrm>
            <a:off x="3521508" y="4543872"/>
            <a:ext cx="55496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sol</a:t>
            </a:r>
            <a:endParaRPr lang="en-US" sz="1600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3464981" y="5276888"/>
            <a:ext cx="678391" cy="338554"/>
          </a:xfrm>
          <a:prstGeom prst="rect">
            <a:avLst/>
          </a:prstGeom>
          <a:solidFill>
            <a:schemeClr val="bg1">
              <a:alpha val="70000"/>
            </a:schemeClr>
          </a:solidFill>
        </p:spPr>
        <p:txBody>
          <a:bodyPr wrap="none" rtlCol="0">
            <a:spAutoFit/>
          </a:bodyPr>
          <a:lstStyle/>
          <a:p>
            <a:r>
              <a:rPr lang="en-NZ" sz="1600" dirty="0" smtClean="0">
                <a:latin typeface="Courier New" pitchFamily="49" charset="0"/>
                <a:cs typeface="Courier New" pitchFamily="49" charset="0"/>
              </a:rPr>
              <a:t>cuts</a:t>
            </a:r>
            <a:endParaRPr lang="en-US" sz="1600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32</Words>
  <Application>Microsoft Office PowerPoint</Application>
  <PresentationFormat>On-screen Show (4:3)</PresentationFormat>
  <Paragraphs>33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The University of Auckland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mosu001</dc:creator>
  <cp:lastModifiedBy>mosu001</cp:lastModifiedBy>
  <cp:revision>3</cp:revision>
  <dcterms:created xsi:type="dcterms:W3CDTF">2011-01-01T23:56:59Z</dcterms:created>
  <dcterms:modified xsi:type="dcterms:W3CDTF">2011-01-02T00:59:54Z</dcterms:modified>
</cp:coreProperties>
</file>

<file path=docProps/thumbnail.jpeg>
</file>